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826" y="102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8305992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A-Maze-</a:t>
                      </a: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ing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Eric Henwood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A2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paper (11 + 1 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+ activator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A picture containing floor, indoor, wooden&#10;&#10;Description automatically generated">
            <a:extLst>
              <a:ext uri="{FF2B5EF4-FFF2-40B4-BE49-F238E27FC236}">
                <a16:creationId xmlns:a16="http://schemas.microsoft.com/office/drawing/2014/main" id="{81CA9744-65D7-CD7E-B992-E4EED76424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957" y="3145705"/>
            <a:ext cx="6349285" cy="624514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66788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-112" charset="-128"/>
                <a:cs typeface="Times New Roman" pitchFamily="-112" charset="0"/>
              </a:rPr>
              <a:t>A-Maze-</a:t>
            </a:r>
            <a:r>
              <a:rPr kumimoji="0" 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-112" charset="-128"/>
                <a:cs typeface="Times New Roman" pitchFamily="-112" charset="0"/>
              </a:rPr>
              <a:t>ing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-112" charset="-128"/>
              <a:cs typeface="Times New Roman" pitchFamily="-112" charset="0"/>
            </a:endParaRP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27</a:t>
            </a:r>
          </a:p>
          <a:p>
            <a:r>
              <a:rPr lang="en-US" dirty="0"/>
              <a:t>Targets: Comstock</a:t>
            </a:r>
          </a:p>
          <a:p>
            <a:endParaRPr lang="en-US" dirty="0"/>
          </a:p>
          <a:p>
            <a:r>
              <a:rPr lang="en-US" dirty="0"/>
              <a:t>Handgun start position: hands touching marks, loaded and holstered.</a:t>
            </a:r>
          </a:p>
          <a:p>
            <a:endParaRPr lang="en-US" dirty="0"/>
          </a:p>
          <a:p>
            <a:r>
              <a:rPr lang="en-US" dirty="0"/>
              <a:t>PCC start position: muzzle touching either mark,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 The swinger is activated by P1 and remains visible at rest.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1497</TotalTime>
  <Words>130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2023-04-21T00:35:50Z</dcterms:modified>
  <cp:category>Shooting</cp:category>
</cp:coreProperties>
</file>

<file path=docProps/thumbnail.jpeg>
</file>